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69" r:id="rId3"/>
    <p:sldId id="271" r:id="rId4"/>
    <p:sldId id="278" r:id="rId5"/>
    <p:sldId id="272" r:id="rId6"/>
    <p:sldId id="275" r:id="rId7"/>
    <p:sldId id="27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9FF89"/>
    <a:srgbClr val="FFFFA3"/>
    <a:srgbClr val="FF99FF"/>
    <a:srgbClr val="FF0000"/>
    <a:srgbClr val="CCCC00"/>
    <a:srgbClr val="99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7" autoAdjust="0"/>
  </p:normalViewPr>
  <p:slideViewPr>
    <p:cSldViewPr>
      <p:cViewPr>
        <p:scale>
          <a:sx n="77" d="100"/>
          <a:sy n="77" d="100"/>
        </p:scale>
        <p:origin x="-30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23D2AA-E121-4714-8575-14034D341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03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D79B9-2D9D-4E31-8217-9770BE474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11A9-6CCC-467B-BD31-98BE0C5B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DA1FA-E25D-47C3-A6C3-E695BF691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59CBF-EB69-4C3D-93E4-EFD275D1D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C12E7-69F2-46B9-8F5E-5483A9FB0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1F088-B937-4537-BE28-6F63FE80C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494C4-3CE8-4951-96CF-38D4A618F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4B1D5-7BBA-4036-8967-560131143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7BDC7-2820-413F-AF28-450850356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E6F3-10D0-4709-BB50-57FC5F699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47EEA-0B15-464C-9D76-1711C20A4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534B-0CBC-47F9-B7C7-4302C3462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AF1AD-A64A-42D2-9126-7E0F31FB4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F921-94AE-4B00-98CA-9FCF60BDC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9A021-5D8D-4841-8ABA-A26D19EB3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A1E2-D389-4AA2-96B0-E42305150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A5F9-2227-4E2F-BDF5-14D4329B3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5810F-F3C6-4FDC-8C7C-7C5DCB857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5290-F33F-46BA-9BBA-0E55A7BB9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A596B-7A81-457C-A479-59BCB4A3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07F2-10BB-4428-B233-16E8C1706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72067-ACA9-4F9E-A4E3-A13B6E52A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CE2D-4A7C-4F6D-8B62-299A0AAA9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5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7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8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E161FFD-B5D4-47BD-AE9F-4551BA43C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8F513B-1FCB-42FB-BC1D-E59E5F5E1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57200" y="2133600"/>
            <a:ext cx="4343400" cy="388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800600" y="3276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257800" y="3505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181600" y="2895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4102" name="Text Box 43"/>
          <p:cNvSpPr txBox="1">
            <a:spLocks noChangeArrowheads="1"/>
          </p:cNvSpPr>
          <p:nvPr/>
        </p:nvSpPr>
        <p:spPr bwMode="auto">
          <a:xfrm>
            <a:off x="53340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5181600" y="4191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334000" y="4267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5095875" y="4267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524000" y="914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35: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26 + 5</a:t>
            </a: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533400" y="1524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08" name="Text Box 54"/>
          <p:cNvSpPr txBox="1">
            <a:spLocks noChangeArrowheads="1"/>
          </p:cNvSpPr>
          <p:nvPr/>
        </p:nvSpPr>
        <p:spPr bwMode="auto">
          <a:xfrm>
            <a:off x="1676400" y="1676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60198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6019800" y="3962400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524000" y="6081713"/>
            <a:ext cx="2209800" cy="547687"/>
            <a:chOff x="960" y="3831"/>
            <a:chExt cx="1392" cy="345"/>
          </a:xfrm>
        </p:grpSpPr>
        <p:sp>
          <p:nvSpPr>
            <p:cNvPr id="4134" name="Text Box 63"/>
            <p:cNvSpPr txBox="1">
              <a:spLocks noChangeArrowheads="1"/>
            </p:cNvSpPr>
            <p:nvPr/>
          </p:nvSpPr>
          <p:spPr bwMode="auto">
            <a:xfrm>
              <a:off x="1152" y="387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35" name="Text Box 64"/>
            <p:cNvSpPr txBox="1">
              <a:spLocks noChangeArrowheads="1"/>
            </p:cNvSpPr>
            <p:nvPr/>
          </p:nvSpPr>
          <p:spPr bwMode="auto">
            <a:xfrm>
              <a:off x="960" y="3831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26</a:t>
              </a:r>
            </a:p>
          </p:txBody>
        </p:sp>
        <p:sp>
          <p:nvSpPr>
            <p:cNvPr id="4136" name="Text Box 65"/>
            <p:cNvSpPr txBox="1">
              <a:spLocks noChangeArrowheads="1"/>
            </p:cNvSpPr>
            <p:nvPr/>
          </p:nvSpPr>
          <p:spPr bwMode="auto">
            <a:xfrm>
              <a:off x="1278" y="3849"/>
              <a:ext cx="4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4137" name="Text Box 66"/>
            <p:cNvSpPr txBox="1">
              <a:spLocks noChangeArrowheads="1"/>
            </p:cNvSpPr>
            <p:nvPr/>
          </p:nvSpPr>
          <p:spPr bwMode="auto">
            <a:xfrm>
              <a:off x="1485" y="3846"/>
              <a:ext cx="4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138" name="Text Box 67"/>
            <p:cNvSpPr txBox="1">
              <a:spLocks noChangeArrowheads="1"/>
            </p:cNvSpPr>
            <p:nvPr/>
          </p:nvSpPr>
          <p:spPr bwMode="auto">
            <a:xfrm>
              <a:off x="1728" y="3831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4139" name="Text Box 68"/>
            <p:cNvSpPr txBox="1">
              <a:spLocks noChangeArrowheads="1"/>
            </p:cNvSpPr>
            <p:nvPr/>
          </p:nvSpPr>
          <p:spPr bwMode="auto">
            <a:xfrm>
              <a:off x="1968" y="3831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31</a:t>
              </a:r>
            </a:p>
          </p:txBody>
        </p:sp>
      </p:grpSp>
      <p:pic>
        <p:nvPicPr>
          <p:cNvPr id="6213" name="Picture 69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14600"/>
            <a:ext cx="609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4" name="Picture 70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43400"/>
            <a:ext cx="609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5" name="Picture 71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609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6" name="Picture 72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400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7" name="Picture 73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5400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8" name="Picture 74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544763"/>
            <a:ext cx="15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9" name="Picture 75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570163"/>
            <a:ext cx="15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0" name="Picture 76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5527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1" name="Picture 77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5400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2" name="Picture 78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2900" y="4386263"/>
            <a:ext cx="1778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3" name="Picture 79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4196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4" name="Picture 80" descr="scan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9800" y="4373563"/>
            <a:ext cx="1778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5" name="Picture 81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9200" y="4373563"/>
            <a:ext cx="15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26" name="Picture 82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343400"/>
            <a:ext cx="15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7" name="Line 83"/>
          <p:cNvSpPr>
            <a:spLocks noChangeShapeType="1"/>
          </p:cNvSpPr>
          <p:nvPr/>
        </p:nvSpPr>
        <p:spPr bwMode="auto">
          <a:xfrm>
            <a:off x="2514600" y="2438400"/>
            <a:ext cx="18288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28" name="Line 84"/>
          <p:cNvSpPr>
            <a:spLocks noChangeShapeType="1"/>
          </p:cNvSpPr>
          <p:nvPr/>
        </p:nvSpPr>
        <p:spPr bwMode="auto">
          <a:xfrm>
            <a:off x="4343400" y="2438400"/>
            <a:ext cx="0" cy="3505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29" name="Line 85"/>
          <p:cNvSpPr>
            <a:spLocks noChangeShapeType="1"/>
          </p:cNvSpPr>
          <p:nvPr/>
        </p:nvSpPr>
        <p:spPr bwMode="auto">
          <a:xfrm>
            <a:off x="2514600" y="2438400"/>
            <a:ext cx="0" cy="17526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2" name="Line 88"/>
          <p:cNvSpPr>
            <a:spLocks noChangeShapeType="1"/>
          </p:cNvSpPr>
          <p:nvPr/>
        </p:nvSpPr>
        <p:spPr bwMode="auto">
          <a:xfrm>
            <a:off x="2514600" y="4191000"/>
            <a:ext cx="6096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3" name="Line 89"/>
          <p:cNvSpPr>
            <a:spLocks noChangeShapeType="1"/>
          </p:cNvSpPr>
          <p:nvPr/>
        </p:nvSpPr>
        <p:spPr bwMode="auto">
          <a:xfrm>
            <a:off x="3124200" y="4191000"/>
            <a:ext cx="0" cy="17526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>
            <a:off x="3124200" y="5943600"/>
            <a:ext cx="12192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1524000" y="1371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 + 5 = ?</a:t>
            </a:r>
          </a:p>
        </p:txBody>
      </p:sp>
      <p:sp>
        <p:nvSpPr>
          <p:cNvPr id="6237" name="Line 93"/>
          <p:cNvSpPr>
            <a:spLocks noChangeShapeType="1"/>
          </p:cNvSpPr>
          <p:nvPr/>
        </p:nvSpPr>
        <p:spPr bwMode="auto">
          <a:xfrm flipH="1">
            <a:off x="1676400" y="42672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84" grpId="0"/>
      <p:bldP spid="6185" grpId="0"/>
      <p:bldP spid="6186" grpId="0"/>
      <p:bldP spid="6188" grpId="0" animBg="1"/>
      <p:bldP spid="6189" grpId="0"/>
      <p:bldP spid="6190" grpId="0"/>
      <p:bldP spid="6191" grpId="0"/>
      <p:bldP spid="6204" grpId="0"/>
      <p:bldP spid="6205" grpId="0"/>
      <p:bldP spid="6227" grpId="0" animBg="1"/>
      <p:bldP spid="6228" grpId="0" animBg="1"/>
      <p:bldP spid="6229" grpId="0" animBg="1"/>
      <p:bldP spid="6232" grpId="0" animBg="1"/>
      <p:bldP spid="6233" grpId="0" animBg="1"/>
      <p:bldP spid="6234" grpId="0" animBg="1"/>
      <p:bldP spid="6236" grpId="0"/>
      <p:bldP spid="62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457200" y="2057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CC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Luyện tập: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3962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24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9600" y="4419600"/>
            <a:ext cx="2667000" cy="1249363"/>
            <a:chOff x="528" y="1968"/>
            <a:chExt cx="1680" cy="835"/>
          </a:xfrm>
        </p:grpSpPr>
        <p:sp>
          <p:nvSpPr>
            <p:cNvPr id="5166" name="Text Box 9"/>
            <p:cNvSpPr txBox="1">
              <a:spLocks noChangeArrowheads="1"/>
            </p:cNvSpPr>
            <p:nvPr/>
          </p:nvSpPr>
          <p:spPr bwMode="auto">
            <a:xfrm>
              <a:off x="528" y="2227"/>
              <a:ext cx="48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67" name="Text Box 10"/>
            <p:cNvSpPr txBox="1">
              <a:spLocks noChangeArrowheads="1"/>
            </p:cNvSpPr>
            <p:nvPr/>
          </p:nvSpPr>
          <p:spPr bwMode="auto">
            <a:xfrm>
              <a:off x="816" y="2371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168" name="Text Box 11"/>
            <p:cNvSpPr txBox="1">
              <a:spLocks noChangeArrowheads="1"/>
            </p:cNvSpPr>
            <p:nvPr/>
          </p:nvSpPr>
          <p:spPr bwMode="auto">
            <a:xfrm>
              <a:off x="768" y="1987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26</a:t>
              </a:r>
            </a:p>
          </p:txBody>
        </p:sp>
        <p:sp>
          <p:nvSpPr>
            <p:cNvPr id="5169" name="Line 12"/>
            <p:cNvSpPr>
              <a:spLocks noChangeShapeType="1"/>
            </p:cNvSpPr>
            <p:nvPr/>
          </p:nvSpPr>
          <p:spPr bwMode="auto">
            <a:xfrm>
              <a:off x="768" y="2803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70" name="Text Box 13"/>
            <p:cNvSpPr txBox="1">
              <a:spLocks noChangeArrowheads="1"/>
            </p:cNvSpPr>
            <p:nvPr/>
          </p:nvSpPr>
          <p:spPr bwMode="auto">
            <a:xfrm>
              <a:off x="1440" y="2208"/>
              <a:ext cx="48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71" name="Text Box 14"/>
            <p:cNvSpPr txBox="1">
              <a:spLocks noChangeArrowheads="1"/>
            </p:cNvSpPr>
            <p:nvPr/>
          </p:nvSpPr>
          <p:spPr bwMode="auto">
            <a:xfrm>
              <a:off x="1728" y="2352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172" name="Text Box 15"/>
            <p:cNvSpPr txBox="1">
              <a:spLocks noChangeArrowheads="1"/>
            </p:cNvSpPr>
            <p:nvPr/>
          </p:nvSpPr>
          <p:spPr bwMode="auto">
            <a:xfrm>
              <a:off x="1680" y="1968"/>
              <a:ext cx="48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sp>
          <p:nvSpPr>
            <p:cNvPr id="5173" name="Line 16"/>
            <p:cNvSpPr>
              <a:spLocks noChangeShapeType="1"/>
            </p:cNvSpPr>
            <p:nvPr/>
          </p:nvSpPr>
          <p:spPr bwMode="auto">
            <a:xfrm>
              <a:off x="1680" y="278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362200" y="6042025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362200" y="563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1558925" y="639763"/>
            <a:ext cx="5527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             26 + 5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886200" y="60420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0386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40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733800" y="4343400"/>
            <a:ext cx="2667000" cy="1325563"/>
            <a:chOff x="528" y="1968"/>
            <a:chExt cx="1680" cy="835"/>
          </a:xfrm>
        </p:grpSpPr>
        <p:sp>
          <p:nvSpPr>
            <p:cNvPr id="5158" name="Text Box 23"/>
            <p:cNvSpPr txBox="1">
              <a:spLocks noChangeArrowheads="1"/>
            </p:cNvSpPr>
            <p:nvPr/>
          </p:nvSpPr>
          <p:spPr bwMode="auto">
            <a:xfrm>
              <a:off x="528" y="222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59" name="Text Box 24"/>
            <p:cNvSpPr txBox="1">
              <a:spLocks noChangeArrowheads="1"/>
            </p:cNvSpPr>
            <p:nvPr/>
          </p:nvSpPr>
          <p:spPr bwMode="auto">
            <a:xfrm>
              <a:off x="816" y="2371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5160" name="Text Box 25"/>
            <p:cNvSpPr txBox="1">
              <a:spLocks noChangeArrowheads="1"/>
            </p:cNvSpPr>
            <p:nvPr/>
          </p:nvSpPr>
          <p:spPr bwMode="auto">
            <a:xfrm>
              <a:off x="768" y="198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36</a:t>
              </a:r>
            </a:p>
          </p:txBody>
        </p:sp>
        <p:sp>
          <p:nvSpPr>
            <p:cNvPr id="5161" name="Line 26"/>
            <p:cNvSpPr>
              <a:spLocks noChangeShapeType="1"/>
            </p:cNvSpPr>
            <p:nvPr/>
          </p:nvSpPr>
          <p:spPr bwMode="auto">
            <a:xfrm>
              <a:off x="768" y="2803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2" name="Text Box 27"/>
            <p:cNvSpPr txBox="1">
              <a:spLocks noChangeArrowheads="1"/>
            </p:cNvSpPr>
            <p:nvPr/>
          </p:nvSpPr>
          <p:spPr bwMode="auto">
            <a:xfrm>
              <a:off x="1440" y="220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63" name="Text Box 28"/>
            <p:cNvSpPr txBox="1">
              <a:spLocks noChangeArrowheads="1"/>
            </p:cNvSpPr>
            <p:nvPr/>
          </p:nvSpPr>
          <p:spPr bwMode="auto">
            <a:xfrm>
              <a:off x="1728" y="2352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5164" name="Text Box 29"/>
            <p:cNvSpPr txBox="1">
              <a:spLocks noChangeArrowheads="1"/>
            </p:cNvSpPr>
            <p:nvPr/>
          </p:nvSpPr>
          <p:spPr bwMode="auto">
            <a:xfrm>
              <a:off x="1680" y="196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46</a:t>
              </a:r>
            </a:p>
          </p:txBody>
        </p:sp>
        <p:sp>
          <p:nvSpPr>
            <p:cNvPr id="5165" name="Line 30"/>
            <p:cNvSpPr>
              <a:spLocks noChangeShapeType="1"/>
            </p:cNvSpPr>
            <p:nvPr/>
          </p:nvSpPr>
          <p:spPr bwMode="auto">
            <a:xfrm>
              <a:off x="1680" y="278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638800" y="601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486400" y="563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53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7010400" y="5715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705600" y="4343400"/>
            <a:ext cx="1219200" cy="1295400"/>
            <a:chOff x="4032" y="1987"/>
            <a:chExt cx="768" cy="816"/>
          </a:xfrm>
        </p:grpSpPr>
        <p:sp>
          <p:nvSpPr>
            <p:cNvPr id="5154" name="Text Box 35"/>
            <p:cNvSpPr txBox="1">
              <a:spLocks noChangeArrowheads="1"/>
            </p:cNvSpPr>
            <p:nvPr/>
          </p:nvSpPr>
          <p:spPr bwMode="auto">
            <a:xfrm>
              <a:off x="4032" y="222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55" name="Text Box 36"/>
            <p:cNvSpPr txBox="1">
              <a:spLocks noChangeArrowheads="1"/>
            </p:cNvSpPr>
            <p:nvPr/>
          </p:nvSpPr>
          <p:spPr bwMode="auto">
            <a:xfrm>
              <a:off x="4320" y="2371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5156" name="Text Box 37"/>
            <p:cNvSpPr txBox="1">
              <a:spLocks noChangeArrowheads="1"/>
            </p:cNvSpPr>
            <p:nvPr/>
          </p:nvSpPr>
          <p:spPr bwMode="auto">
            <a:xfrm>
              <a:off x="4272" y="198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56</a:t>
              </a:r>
            </a:p>
          </p:txBody>
        </p:sp>
        <p:sp>
          <p:nvSpPr>
            <p:cNvPr id="5157" name="Line 38"/>
            <p:cNvSpPr>
              <a:spLocks noChangeShapeType="1"/>
            </p:cNvSpPr>
            <p:nvPr/>
          </p:nvSpPr>
          <p:spPr bwMode="auto">
            <a:xfrm>
              <a:off x="4272" y="2803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7010400" y="56388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</p:txBody>
      </p:sp>
      <p:sp>
        <p:nvSpPr>
          <p:cNvPr id="5139" name="AutoShape 40"/>
          <p:cNvSpPr>
            <a:spLocks noChangeArrowheads="1"/>
          </p:cNvSpPr>
          <p:nvPr/>
        </p:nvSpPr>
        <p:spPr bwMode="auto">
          <a:xfrm>
            <a:off x="533400" y="1371600"/>
            <a:ext cx="3124200" cy="1981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Text Box 41"/>
          <p:cNvSpPr txBox="1">
            <a:spLocks noChangeArrowheads="1"/>
          </p:cNvSpPr>
          <p:nvPr/>
        </p:nvSpPr>
        <p:spPr bwMode="auto">
          <a:xfrm>
            <a:off x="3962400" y="1752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141" name="Text Box 42"/>
          <p:cNvSpPr txBox="1">
            <a:spLocks noChangeArrowheads="1"/>
          </p:cNvSpPr>
          <p:nvPr/>
        </p:nvSpPr>
        <p:spPr bwMode="auto">
          <a:xfrm>
            <a:off x="4191000" y="198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142" name="Text Box 43"/>
          <p:cNvSpPr txBox="1">
            <a:spLocks noChangeArrowheads="1"/>
          </p:cNvSpPr>
          <p:nvPr/>
        </p:nvSpPr>
        <p:spPr bwMode="auto">
          <a:xfrm>
            <a:off x="4152900" y="1447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5143" name="Text Box 44"/>
          <p:cNvSpPr txBox="1">
            <a:spLocks noChangeArrowheads="1"/>
          </p:cNvSpPr>
          <p:nvPr/>
        </p:nvSpPr>
        <p:spPr bwMode="auto">
          <a:xfrm>
            <a:off x="4914900" y="33670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4" name="Line 45"/>
          <p:cNvSpPr>
            <a:spLocks noChangeShapeType="1"/>
          </p:cNvSpPr>
          <p:nvPr/>
        </p:nvSpPr>
        <p:spPr bwMode="auto">
          <a:xfrm>
            <a:off x="4038600" y="2438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5" name="Text Box 46"/>
          <p:cNvSpPr txBox="1">
            <a:spLocks noChangeArrowheads="1"/>
          </p:cNvSpPr>
          <p:nvPr/>
        </p:nvSpPr>
        <p:spPr bwMode="auto">
          <a:xfrm>
            <a:off x="42672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46" name="Text Box 47"/>
          <p:cNvSpPr txBox="1">
            <a:spLocks noChangeArrowheads="1"/>
          </p:cNvSpPr>
          <p:nvPr/>
        </p:nvSpPr>
        <p:spPr bwMode="auto">
          <a:xfrm>
            <a:off x="41148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147" name="Text Box 48"/>
          <p:cNvSpPr txBox="1">
            <a:spLocks noChangeArrowheads="1"/>
          </p:cNvSpPr>
          <p:nvPr/>
        </p:nvSpPr>
        <p:spPr bwMode="auto">
          <a:xfrm>
            <a:off x="4991100" y="1462088"/>
            <a:ext cx="3238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5148" name="Text Box 49"/>
          <p:cNvSpPr txBox="1">
            <a:spLocks noChangeArrowheads="1"/>
          </p:cNvSpPr>
          <p:nvPr/>
        </p:nvSpPr>
        <p:spPr bwMode="auto">
          <a:xfrm>
            <a:off x="5029200" y="2286000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sp>
        <p:nvSpPr>
          <p:cNvPr id="5149" name="Text Box 81"/>
          <p:cNvSpPr txBox="1">
            <a:spLocks noChangeArrowheads="1"/>
          </p:cNvSpPr>
          <p:nvPr/>
        </p:nvSpPr>
        <p:spPr bwMode="auto">
          <a:xfrm>
            <a:off x="990600" y="990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pic>
        <p:nvPicPr>
          <p:cNvPr id="5150" name="Picture 82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83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764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84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764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85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706563"/>
            <a:ext cx="1778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85" grpId="0"/>
      <p:bldP spid="7186" grpId="0"/>
      <p:bldP spid="7188" grpId="0"/>
      <p:bldP spid="7189" grpId="0"/>
      <p:bldP spid="7199" grpId="0"/>
      <p:bldP spid="7200" grpId="0"/>
      <p:bldP spid="7201" grpId="0"/>
      <p:bldP spid="72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3581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I.Luyện tập thực hành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4038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24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0" y="715963"/>
            <a:ext cx="5527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             26 + 5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838200" y="1676400"/>
            <a:ext cx="3352800" cy="1752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0" y="2209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38700" y="23764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762500" y="190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914900" y="33670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762500" y="28336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838700" y="28336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648200" y="28336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600700" y="1919288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600700" y="275748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sp>
        <p:nvSpPr>
          <p:cNvPr id="6159" name="Text Box 46"/>
          <p:cNvSpPr txBox="1">
            <a:spLocks noChangeArrowheads="1"/>
          </p:cNvSpPr>
          <p:nvPr/>
        </p:nvSpPr>
        <p:spPr bwMode="auto">
          <a:xfrm>
            <a:off x="990600" y="114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533400" y="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381000" y="4419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3: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62" name="Picture 55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56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57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58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288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371600" y="914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 + 5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3400" y="1524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657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I.Luyện tập thực hành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96129" y="4419600"/>
            <a:ext cx="9733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u="sng">
                <a:solidFill>
                  <a:srgbClr val="FFFFA3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114800" y="4724400"/>
            <a:ext cx="0" cy="2438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72200" y="4419600"/>
            <a:ext cx="976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 b="1" u="sng">
                <a:solidFill>
                  <a:srgbClr val="FFFFA3"/>
                </a:solidFill>
                <a:latin typeface="Times New Roman" pitchFamily="18" charset="0"/>
                <a:cs typeface="Times New Roman" pitchFamily="18" charset="0"/>
              </a:rPr>
              <a:t>Bài giải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4724400"/>
            <a:ext cx="41544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  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ợn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:  	               :16   kg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Tháng sau tăng thêm         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:  8   kg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Tháng sau con lợn nặng   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 :   …kg ?                      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340225" y="4724400"/>
            <a:ext cx="4803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áng sau con lợn cân nặng số ki-lụ-gam là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16 + 8 = 24 (kg)	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72200" y="57150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Đáp số :</a:t>
            </a:r>
            <a:r>
              <a:rPr lang="en-US" sz="24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381000" y="1752600"/>
            <a:ext cx="33528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419600" y="243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86300" y="26050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6101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762500" y="35956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610100" y="3062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86300" y="30622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95800" y="30622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448300" y="2147888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448300" y="298608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sp>
        <p:nvSpPr>
          <p:cNvPr id="7189" name="Text Box 52"/>
          <p:cNvSpPr txBox="1">
            <a:spLocks noChangeArrowheads="1"/>
          </p:cNvSpPr>
          <p:nvPr/>
        </p:nvSpPr>
        <p:spPr bwMode="auto">
          <a:xfrm>
            <a:off x="838200" y="1371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sp>
        <p:nvSpPr>
          <p:cNvPr id="7190" name="Text Box 53"/>
          <p:cNvSpPr txBox="1">
            <a:spLocks noChangeArrowheads="1"/>
          </p:cNvSpPr>
          <p:nvPr/>
        </p:nvSpPr>
        <p:spPr bwMode="auto">
          <a:xfrm>
            <a:off x="228600" y="4038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91" name="Text Box 54"/>
          <p:cNvSpPr txBox="1">
            <a:spLocks noChangeArrowheads="1"/>
          </p:cNvSpPr>
          <p:nvPr/>
        </p:nvSpPr>
        <p:spPr bwMode="auto">
          <a:xfrm>
            <a:off x="228600" y="4343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3 :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192" name="Picture 55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56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57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58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9050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animBg="1"/>
      <p:bldP spid="9223" grpId="0"/>
      <p:bldP spid="9225" grpId="0"/>
      <p:bldP spid="9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371600" y="914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 + 5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524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457200" y="2057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CC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I.Luyện tập thực hành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2400" y="41148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 :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95400" y="4876800"/>
            <a:ext cx="6251575" cy="501650"/>
            <a:chOff x="816" y="2102"/>
            <a:chExt cx="3938" cy="316"/>
          </a:xfrm>
        </p:grpSpPr>
        <p:grpSp>
          <p:nvGrpSpPr>
            <p:cNvPr id="8233" name="Group 8"/>
            <p:cNvGrpSpPr>
              <a:grpSpLocks/>
            </p:cNvGrpSpPr>
            <p:nvPr/>
          </p:nvGrpSpPr>
          <p:grpSpPr bwMode="auto">
            <a:xfrm>
              <a:off x="960" y="2370"/>
              <a:ext cx="3648" cy="48"/>
              <a:chOff x="960" y="2370"/>
              <a:chExt cx="3648" cy="48"/>
            </a:xfrm>
          </p:grpSpPr>
          <p:sp>
            <p:nvSpPr>
              <p:cNvPr id="8237" name="Line 9"/>
              <p:cNvSpPr>
                <a:spLocks noChangeShapeType="1"/>
              </p:cNvSpPr>
              <p:nvPr/>
            </p:nvSpPr>
            <p:spPr bwMode="auto">
              <a:xfrm>
                <a:off x="960" y="2400"/>
                <a:ext cx="364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38" name="Line 10"/>
              <p:cNvSpPr>
                <a:spLocks noChangeShapeType="1"/>
              </p:cNvSpPr>
              <p:nvPr/>
            </p:nvSpPr>
            <p:spPr bwMode="auto">
              <a:xfrm>
                <a:off x="3216" y="2370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34" name="Text Box 11"/>
            <p:cNvSpPr txBox="1">
              <a:spLocks noChangeArrowheads="1"/>
            </p:cNvSpPr>
            <p:nvPr/>
          </p:nvSpPr>
          <p:spPr bwMode="auto">
            <a:xfrm>
              <a:off x="816" y="2102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235" name="Text Box 12"/>
            <p:cNvSpPr txBox="1">
              <a:spLocks noChangeArrowheads="1"/>
            </p:cNvSpPr>
            <p:nvPr/>
          </p:nvSpPr>
          <p:spPr bwMode="auto">
            <a:xfrm>
              <a:off x="3120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236" name="Text Box 13"/>
            <p:cNvSpPr txBox="1">
              <a:spLocks noChangeArrowheads="1"/>
            </p:cNvSpPr>
            <p:nvPr/>
          </p:nvSpPr>
          <p:spPr bwMode="auto">
            <a:xfrm>
              <a:off x="4521" y="2128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24000" y="4495800"/>
            <a:ext cx="3581400" cy="838200"/>
            <a:chOff x="1104" y="1872"/>
            <a:chExt cx="2016" cy="432"/>
          </a:xfrm>
        </p:grpSpPr>
        <p:sp>
          <p:nvSpPr>
            <p:cNvPr id="8231" name="AutoShape 15"/>
            <p:cNvSpPr>
              <a:spLocks/>
            </p:cNvSpPr>
            <p:nvPr/>
          </p:nvSpPr>
          <p:spPr bwMode="auto">
            <a:xfrm rot="-5400000">
              <a:off x="1992" y="1176"/>
              <a:ext cx="240" cy="2016"/>
            </a:xfrm>
            <a:prstGeom prst="rightBrace">
              <a:avLst>
                <a:gd name="adj1" fmla="val 70000"/>
                <a:gd name="adj2" fmla="val 52204"/>
              </a:avLst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2" name="Text Box 16"/>
            <p:cNvSpPr txBox="1">
              <a:spLocks noChangeArrowheads="1"/>
            </p:cNvSpPr>
            <p:nvPr/>
          </p:nvSpPr>
          <p:spPr bwMode="auto">
            <a:xfrm>
              <a:off x="1726" y="1872"/>
              <a:ext cx="10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105400" y="4800600"/>
            <a:ext cx="2209800" cy="457200"/>
            <a:chOff x="3360" y="1920"/>
            <a:chExt cx="1056" cy="336"/>
          </a:xfrm>
        </p:grpSpPr>
        <p:sp>
          <p:nvSpPr>
            <p:cNvPr id="8229" name="AutoShape 18"/>
            <p:cNvSpPr>
              <a:spLocks/>
            </p:cNvSpPr>
            <p:nvPr/>
          </p:nvSpPr>
          <p:spPr bwMode="auto">
            <a:xfrm rot="-5400000">
              <a:off x="3816" y="1656"/>
              <a:ext cx="144" cy="1056"/>
            </a:xfrm>
            <a:prstGeom prst="rightBrace">
              <a:avLst>
                <a:gd name="adj1" fmla="val 61111"/>
                <a:gd name="adj2" fmla="val 52204"/>
              </a:avLst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0" name="Text Box 19"/>
            <p:cNvSpPr txBox="1">
              <a:spLocks noChangeArrowheads="1"/>
            </p:cNvSpPr>
            <p:nvPr/>
          </p:nvSpPr>
          <p:spPr bwMode="auto">
            <a:xfrm>
              <a:off x="3504" y="1920"/>
              <a:ext cx="88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524000" y="5334000"/>
            <a:ext cx="5791200" cy="654050"/>
            <a:chOff x="1032" y="2448"/>
            <a:chExt cx="3384" cy="367"/>
          </a:xfrm>
        </p:grpSpPr>
        <p:sp>
          <p:nvSpPr>
            <p:cNvPr id="8227" name="AutoShape 21"/>
            <p:cNvSpPr>
              <a:spLocks/>
            </p:cNvSpPr>
            <p:nvPr/>
          </p:nvSpPr>
          <p:spPr bwMode="auto">
            <a:xfrm rot="5400000" flipV="1">
              <a:off x="2628" y="852"/>
              <a:ext cx="192" cy="3384"/>
            </a:xfrm>
            <a:prstGeom prst="rightBrace">
              <a:avLst>
                <a:gd name="adj1" fmla="val 146875"/>
                <a:gd name="adj2" fmla="val 53917"/>
              </a:avLst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8" name="Text Box 22"/>
            <p:cNvSpPr txBox="1">
              <a:spLocks noChangeArrowheads="1"/>
            </p:cNvSpPr>
            <p:nvPr/>
          </p:nvSpPr>
          <p:spPr bwMode="auto">
            <a:xfrm>
              <a:off x="2256" y="2592"/>
              <a:ext cx="9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990600" y="6019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6cm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676400" y="6019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+ 5 cm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71800" y="6019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= 11cm</a:t>
            </a:r>
          </a:p>
        </p:txBody>
      </p:sp>
      <p:sp>
        <p:nvSpPr>
          <p:cNvPr id="8206" name="AutoShape 26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85800" y="1524000"/>
            <a:ext cx="3048000" cy="1752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44196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>
            <a:off x="4686300" y="25288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209" name="Text Box 29"/>
          <p:cNvSpPr txBox="1">
            <a:spLocks noChangeArrowheads="1"/>
          </p:cNvSpPr>
          <p:nvPr/>
        </p:nvSpPr>
        <p:spPr bwMode="auto">
          <a:xfrm>
            <a:off x="4610100" y="2057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8210" name="Text Box 30"/>
          <p:cNvSpPr txBox="1">
            <a:spLocks noChangeArrowheads="1"/>
          </p:cNvSpPr>
          <p:nvPr/>
        </p:nvSpPr>
        <p:spPr bwMode="auto">
          <a:xfrm>
            <a:off x="4762500" y="35194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1" name="Line 31"/>
          <p:cNvSpPr>
            <a:spLocks noChangeShapeType="1"/>
          </p:cNvSpPr>
          <p:nvPr/>
        </p:nvSpPr>
        <p:spPr bwMode="auto">
          <a:xfrm>
            <a:off x="4610100" y="29860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Text Box 32"/>
          <p:cNvSpPr txBox="1">
            <a:spLocks noChangeArrowheads="1"/>
          </p:cNvSpPr>
          <p:nvPr/>
        </p:nvSpPr>
        <p:spPr bwMode="auto">
          <a:xfrm>
            <a:off x="4686300" y="29860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13" name="Text Box 33"/>
          <p:cNvSpPr txBox="1">
            <a:spLocks noChangeArrowheads="1"/>
          </p:cNvSpPr>
          <p:nvPr/>
        </p:nvSpPr>
        <p:spPr bwMode="auto">
          <a:xfrm>
            <a:off x="4495800" y="29860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14" name="Text Box 34"/>
          <p:cNvSpPr txBox="1">
            <a:spLocks noChangeArrowheads="1"/>
          </p:cNvSpPr>
          <p:nvPr/>
        </p:nvSpPr>
        <p:spPr bwMode="auto">
          <a:xfrm>
            <a:off x="5448300" y="2071688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6 cộng 5 bằng 11 viết 1 nhớ 1</a:t>
            </a:r>
          </a:p>
        </p:txBody>
      </p:sp>
      <p:sp>
        <p:nvSpPr>
          <p:cNvPr id="8215" name="Text Box 35"/>
          <p:cNvSpPr txBox="1">
            <a:spLocks noChangeArrowheads="1"/>
          </p:cNvSpPr>
          <p:nvPr/>
        </p:nvSpPr>
        <p:spPr bwMode="auto">
          <a:xfrm>
            <a:off x="5448300" y="290988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 thêm một bằng 3 viết 3</a:t>
            </a:r>
          </a:p>
        </p:txBody>
      </p:sp>
      <p:sp>
        <p:nvSpPr>
          <p:cNvPr id="8216" name="Text Box 67"/>
          <p:cNvSpPr txBox="1">
            <a:spLocks noChangeArrowheads="1"/>
          </p:cNvSpPr>
          <p:nvPr/>
        </p:nvSpPr>
        <p:spPr bwMode="auto">
          <a:xfrm>
            <a:off x="1219200" y="1143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sp>
        <p:nvSpPr>
          <p:cNvPr id="8217" name="Text Box 68"/>
          <p:cNvSpPr txBox="1">
            <a:spLocks noChangeArrowheads="1"/>
          </p:cNvSpPr>
          <p:nvPr/>
        </p:nvSpPr>
        <p:spPr bwMode="auto">
          <a:xfrm>
            <a:off x="228600" y="3810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3 :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18" name="Text Box 69"/>
          <p:cNvSpPr txBox="1">
            <a:spLocks noChangeArrowheads="1"/>
          </p:cNvSpPr>
          <p:nvPr/>
        </p:nvSpPr>
        <p:spPr bwMode="auto">
          <a:xfrm>
            <a:off x="228600" y="3505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Bài 1 :</a:t>
            </a:r>
            <a:r>
              <a:rPr lang="en-US" sz="18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19" name="Text Box 70"/>
          <p:cNvSpPr txBox="1">
            <a:spLocks noChangeArrowheads="1"/>
          </p:cNvSpPr>
          <p:nvPr/>
        </p:nvSpPr>
        <p:spPr bwMode="auto">
          <a:xfrm>
            <a:off x="2743200" y="4800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3124200" y="4495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6cm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5867400" y="4419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5cm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4191000" y="563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11cm</a:t>
            </a:r>
          </a:p>
        </p:txBody>
      </p:sp>
      <p:pic>
        <p:nvPicPr>
          <p:cNvPr id="8223" name="Picture 74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4" name="Picture 75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76" descr="scan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30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77" descr="scan0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177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63" grpId="0"/>
      <p:bldP spid="10264" grpId="0"/>
      <p:bldP spid="10265" grpId="0"/>
      <p:bldP spid="10311" grpId="0"/>
      <p:bldP spid="10312" grpId="0"/>
      <p:bldP spid="103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657600" y="48768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pic>
        <p:nvPicPr>
          <p:cNvPr id="14339" name="Picture 3" descr="kitt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5720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733800" y="21336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914400" y="22098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1550988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26 + 5 = 31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48000" y="1524000"/>
            <a:ext cx="2574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36 + 6 = 52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324600" y="1524000"/>
            <a:ext cx="2179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32 + 6 = 40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41910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46 + 8 = 54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72200" y="4144963"/>
            <a:ext cx="297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A5206"/>
                </a:solidFill>
                <a:latin typeface="Times New Roman" pitchFamily="18" charset="0"/>
                <a:cs typeface="Times New Roman" pitchFamily="18" charset="0"/>
              </a:rPr>
              <a:t> 31 + 5 = 46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24200" y="4144963"/>
            <a:ext cx="297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+ 4 = 60</a:t>
            </a:r>
          </a:p>
        </p:txBody>
      </p:sp>
      <p:sp>
        <p:nvSpPr>
          <p:cNvPr id="9228" name="WordArt 1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20955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9" name="Picture 13" descr="40166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209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donald-duck-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838200"/>
            <a:ext cx="2743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roedblomst0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20574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533400" y="49530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6781800" y="22098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6858000" y="472440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pic>
        <p:nvPicPr>
          <p:cNvPr id="14355" name="Picture 19" descr="h55727284700er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38100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0" descr="tommy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20574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12)-TJ1431-Tom-Cat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0" y="762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2" descr="happyface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4800600"/>
            <a:ext cx="13716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3" descr="quyennlMickey-Mous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3810000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24" descr="disney-tigg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71800" y="76200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25" descr="Picture6"/>
          <p:cNvPicPr>
            <a:picLocks noChangeAspect="1" noChangeArrowheads="1" noCrop="1"/>
          </p:cNvPicPr>
          <p:nvPr/>
        </p:nvPicPr>
        <p:blipFill>
          <a:blip r:embed="rId13">
            <a:lum contrast="18000"/>
          </a:blip>
          <a:srcRect/>
          <a:stretch>
            <a:fillRect/>
          </a:stretch>
        </p:blipFill>
        <p:spPr bwMode="auto">
          <a:xfrm>
            <a:off x="6324600" y="4572000"/>
            <a:ext cx="1981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Picture 26" descr="262_330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172200" y="38862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" decel="1000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4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404</TotalTime>
  <Words>324</Words>
  <Application>Microsoft Office PowerPoint</Application>
  <PresentationFormat>On-screen Show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Fading Grid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lóp 2_Bài 7 cộng với một số 7 + 5</dc:title>
  <dc:subject>DS1</dc:subject>
  <dc:creator>Trường Sơn</dc:creator>
  <cp:lastModifiedBy>Nhulam</cp:lastModifiedBy>
  <cp:revision>126</cp:revision>
  <dcterms:created xsi:type="dcterms:W3CDTF">2010-09-24T14:44:18Z</dcterms:created>
  <dcterms:modified xsi:type="dcterms:W3CDTF">2020-11-10T03:34:23Z</dcterms:modified>
</cp:coreProperties>
</file>